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1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54823-CC43-CDB1-921B-2AE19794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D45D92-BB4A-ABAC-7E32-7A7C6ABD1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7D222-8C05-13E8-BD5E-A948A6BA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569C34-0279-E477-152F-F6FC5517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651E01-F83C-4F03-5E9F-3E0F76F4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65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7D077-1ABF-4B56-023A-7040844C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84FA8D-45E9-87DB-00E7-BDC112943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02E108-9019-F103-F7CF-DF53DC4D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DAADC0-74CE-1D35-D394-F6D1EDC4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C021B7-4D78-E420-F435-EA78506B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2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EC7131-2D98-D906-C724-16AAD2CC0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AA2B4D-F433-0BB6-84AE-6ED825C80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039658-EAAD-CD55-D0D0-6041279C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4C8365-2298-FEEE-AC09-9039DE59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8E417-1F74-3555-3A3A-C066B4D7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4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4A9F4-59A6-C8A2-8BB7-F80A6852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42159E-7D53-9D84-482F-7109B149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FE4CDB-E44D-2DC2-C8C9-32843349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4146A6-3675-72E5-513B-521B820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F9FDAC-A354-9F52-1BBE-2415A777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9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93E9D-6FB0-672F-1639-D19846FF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110C11-4747-E541-EBCD-93A435AE4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AAB378-66A9-5673-E1C3-18A39E0E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E687C6-AE92-97B7-0803-C3D83132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DB35E7-CB7F-38C4-6DF1-B0E747B6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9F372-2A41-960D-2F6C-AB564CB7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B908AA-8535-ADCD-207F-18CA3D55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369DBD-8663-CC7D-DE96-86E4EC01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24137C-8751-88E0-079D-D70292D4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DB6D9A-B045-2A91-C479-297E5F2D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317E3D-C8C0-3896-61C7-FFF80A53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70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F539F-AAD3-ED0A-841F-0F44F76E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30A0E-D9CD-1C19-0EE7-205365F7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F4FF7B-41CE-9AC8-973C-72DCD2DB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D47094-6F36-897D-2B7B-02040D50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A77B02-7E0E-0FB5-4692-22DD2B967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C92BBC-CB21-FDDE-FBBB-D8F88E31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318116-549B-F1F9-64D2-AD7833F0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69A3D4-C690-0E17-D7A5-45EFAA71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2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CF53B-DEE1-160E-775B-1601AD0E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D95146-6D44-4F45-C4F6-BD73434A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4B529-5713-D9AB-BD18-E7343E95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661A22-4309-D1AE-DC29-90165059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8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C92555-F7FE-9DDC-34B1-AE2126B1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BF2084-E0A0-8B39-14C7-A35863C6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FE6BF-6FB5-DE6D-EA7D-A01ED8E7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4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F74EA-0389-3B31-794B-79D98F61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94E3DE-92A8-AFB2-3551-0C18DB8B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92F53C-D709-ED32-D509-10BA960A7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FB7A91-57E1-261D-F61F-F8C35946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2D119-92C1-7F80-35E4-C15809B0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42E9CC-7503-16FB-BA98-57C78A2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81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1AA4F-9354-94F7-24D6-E7BE78E1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11273A-D3D7-136F-C3F8-706D7C659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F08A5A-E405-9199-3C55-18AE9C95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2D6EF6-067F-4A30-A36B-E22BCF73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013BDF-036B-33FB-35B8-D023E119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AF3FF8-4885-2FA0-1E34-A005D44C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0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374140-DD1C-43FB-3820-7A838E10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3E2DE2-2CA6-306C-5351-05EA91B5A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F44B1A-EA93-4913-B720-9617BD699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655D-0A54-9F44-A21C-51C098A33D8A}" type="datetimeFigureOut">
              <a:rPr lang="de-DE" smtClean="0"/>
              <a:t>14.03.24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1D6524-DB84-1138-467E-8871EAC83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BCFFF-97D9-D0CF-B8AD-BAB4C4C09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61DC-A0EE-674D-9BD7-CB6B59B8D4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38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58B15FE-C24F-A0DC-DE05-DE92A0BA3D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B8F9CD-6DFB-B689-5431-A67FF03ED4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2393950" y="0"/>
            <a:ext cx="70993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781811-0854-565C-FA4D-E9F4CF832937}"/>
              </a:ext>
            </a:extLst>
          </p:cNvPr>
          <p:cNvSpPr txBox="1"/>
          <p:nvPr/>
        </p:nvSpPr>
        <p:spPr>
          <a:xfrm>
            <a:off x="1451042" y="675719"/>
            <a:ext cx="928991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>
                <a:latin typeface="KG Second Chances Sketch" panose="02000000000000000000" pitchFamily="2" charset="77"/>
              </a:rPr>
              <a:t>Unsere Schulhymne</a:t>
            </a:r>
          </a:p>
          <a:p>
            <a:endParaRPr lang="de-DE" sz="3200" dirty="0">
              <a:latin typeface="KG Second Chances Sketch" panose="02000000000000000000" pitchFamily="2" charset="77"/>
            </a:endParaRPr>
          </a:p>
          <a:p>
            <a:pPr algn="ctr"/>
            <a:r>
              <a:rPr lang="de-DE" sz="3600" dirty="0" err="1">
                <a:latin typeface="KG Second Chances Sketch" panose="02000000000000000000" pitchFamily="2" charset="77"/>
              </a:rPr>
              <a:t>Bücherwürmerwelt</a:t>
            </a:r>
            <a:endParaRPr lang="de-DE" sz="3600" dirty="0">
              <a:latin typeface="KG Second Chances Sketch" panose="02000000000000000000" pitchFamily="2" charset="77"/>
            </a:endParaRPr>
          </a:p>
        </p:txBody>
      </p:sp>
      <p:pic>
        <p:nvPicPr>
          <p:cNvPr id="7" name="Bücherwürmerwelt complete">
            <a:hlinkClick r:id="" action="ppaction://media"/>
            <a:extLst>
              <a:ext uri="{FF2B5EF4-FFF2-40B4-BE49-F238E27FC236}">
                <a16:creationId xmlns:a16="http://schemas.microsoft.com/office/drawing/2014/main" id="{41AB19CB-3156-B38C-0106-98650231E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7632" y="3390900"/>
            <a:ext cx="1841535" cy="1841535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1099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Breitbild</PresentationFormat>
  <Paragraphs>3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Second Chances Sketch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 Walter</dc:creator>
  <cp:lastModifiedBy>Julia Walter</cp:lastModifiedBy>
  <cp:revision>1</cp:revision>
  <dcterms:created xsi:type="dcterms:W3CDTF">2024-03-14T13:46:05Z</dcterms:created>
  <dcterms:modified xsi:type="dcterms:W3CDTF">2024-03-14T13:51:04Z</dcterms:modified>
</cp:coreProperties>
</file>